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979" r:id="rId12"/>
  </p:sldMasterIdLst>
  <p:notesMasterIdLst>
    <p:notesMasterId r:id="rId14"/>
  </p:notesMasterIdLst>
  <p:sldIdLst>
    <p:sldId id="314" r:id="rId16"/>
    <p:sldId id="335" r:id="rId18"/>
    <p:sldId id="315" r:id="rId20"/>
    <p:sldId id="336" r:id="rId22"/>
    <p:sldId id="316" r:id="rId24"/>
    <p:sldId id="311" r:id="rId26"/>
    <p:sldId id="318" r:id="rId28"/>
    <p:sldId id="337" r:id="rId30"/>
    <p:sldId id="338" r:id="rId32"/>
    <p:sldId id="339" r:id="rId34"/>
    <p:sldId id="340" r:id="rId36"/>
    <p:sldId id="341" r:id="rId38"/>
    <p:sldId id="342" r:id="rId40"/>
    <p:sldId id="343" r:id="rId42"/>
    <p:sldId id="344" r:id="rId44"/>
    <p:sldId id="345" r:id="rId46"/>
    <p:sldId id="34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8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2" Type="http://schemas.openxmlformats.org/officeDocument/2006/relationships/slide" Target="slides/slide14.xml"></Relationship><Relationship Id="rId44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8" Type="http://schemas.openxmlformats.org/officeDocument/2006/relationships/slide" Target="slides/slide17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5" Type="http://schemas.openxmlformats.org/officeDocument/2006/relationships/notesSlide" Target="../notesSlides/notesSlide1.xml"></Relationship><Relationship Id="rId6" Type="http://schemas.openxmlformats.org/officeDocument/2006/relationships/image" Target="../media/fImage4208225641.png"></Relationship><Relationship Id="rId7" Type="http://schemas.openxmlformats.org/officeDocument/2006/relationships/image" Target="../media/fImage28316838641.png"></Relationship><Relationship Id="rId8" Type="http://schemas.openxmlformats.org/officeDocument/2006/relationships/image" Target="../media/fImage5168685389358.png"></Relationship><Relationship Id="rId9" Type="http://schemas.openxmlformats.org/officeDocument/2006/relationships/image" Target="../media/fImage2961291708467.png"></Relationship><Relationship Id="rId10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0212156334.png"></Relationship><Relationship Id="rId3" Type="http://schemas.openxmlformats.org/officeDocument/2006/relationships/image" Target="../media/fImage215242166500.png"></Relationship><Relationship Id="rId4" Type="http://schemas.openxmlformats.org/officeDocument/2006/relationships/image" Target="../media/fImage54132179169.png"></Relationship><Relationship Id="rId5" Type="http://schemas.openxmlformats.org/officeDocument/2006/relationships/image" Target="../media/fImage215242195724.png"></Relationship><Relationship Id="rId6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21092301478.png"></Relationship><Relationship Id="rId3" Type="http://schemas.openxmlformats.org/officeDocument/2006/relationships/image" Target="../media/fImage58222319358.png"></Relationship><Relationship Id="rId4" Type="http://schemas.openxmlformats.org/officeDocument/2006/relationships/image" Target="../media/fImage321092326962.png"></Relationship><Relationship Id="rId5" Type="http://schemas.openxmlformats.org/officeDocument/2006/relationships/image" Target="../media/fImage64812334464.png"></Relationship><Relationship Id="rId6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65922465705.png"></Relationship><Relationship Id="rId3" Type="http://schemas.openxmlformats.org/officeDocument/2006/relationships/image" Target="../media/fImage70982478145.png"></Relationship><Relationship Id="rId4" Type="http://schemas.openxmlformats.org/officeDocument/2006/relationships/image" Target="../media/fImage124262483281.png"></Relationship><Relationship Id="rId5" Type="http://schemas.openxmlformats.org/officeDocument/2006/relationships/image" Target="../media/fImage117892496827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932629961.png"></Relationship><Relationship Id="rId3" Type="http://schemas.openxmlformats.org/officeDocument/2006/relationships/image" Target="../media/fImage11691263491.png"></Relationship><Relationship Id="rId4" Type="http://schemas.openxmlformats.org/officeDocument/2006/relationships/image" Target="../media/fImage168872652995.png"></Relationship><Relationship Id="rId5" Type="http://schemas.openxmlformats.org/officeDocument/2006/relationships/image" Target="../media/fImage147062661942.png"></Relationship><Relationship Id="rId6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2632814827.png"></Relationship><Relationship Id="rId3" Type="http://schemas.openxmlformats.org/officeDocument/2006/relationships/image" Target="../media/fImage70982865436.png"></Relationship><Relationship Id="rId4" Type="http://schemas.openxmlformats.org/officeDocument/2006/relationships/image" Target="../media/fImage30172922391.png"></Relationship><Relationship Id="rId5" Type="http://schemas.openxmlformats.org/officeDocument/2006/relationships/image" Target="../media/fImage163832934604.png"></Relationship><Relationship Id="rId6" Type="http://schemas.openxmlformats.org/officeDocument/2006/relationships/image" Target="../media/fImage147062943902.png"></Relationship><Relationship Id="rId7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6332310153.png"></Relationship><Relationship Id="rId3" Type="http://schemas.openxmlformats.org/officeDocument/2006/relationships/image" Target="../media/fImage14827311292.png"></Relationship><Relationship Id="rId4" Type="http://schemas.openxmlformats.org/officeDocument/2006/relationships/image" Target="../media/fImage219153182382.png"></Relationship><Relationship Id="rId5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32423307421.png"></Relationship><Relationship Id="rId3" Type="http://schemas.openxmlformats.org/officeDocument/2006/relationships/image" Target="../media/fImage72703318716.png"></Relationship><Relationship Id="rId4" Type="http://schemas.openxmlformats.org/officeDocument/2006/relationships/image" Target="../media/fImage52033329718.png"></Relationship><Relationship Id="rId5" Type="http://schemas.openxmlformats.org/officeDocument/2006/relationships/image" Target="../media/fImage59583349895.png"></Relationship><Relationship Id="rId6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72643575447.png"></Relationship><Relationship Id="rId3" Type="http://schemas.openxmlformats.org/officeDocument/2006/relationships/image" Target="../media/fImage90673581726.png"></Relationship><Relationship Id="rId4" Type="http://schemas.openxmlformats.org/officeDocument/2006/relationships/image" Target="../media/fImage90823604771.png"></Relationship><Relationship Id="rId5" Type="http://schemas.openxmlformats.org/officeDocument/2006/relationships/image" Target="../media/fImage71933611538.png"></Relationship><Relationship Id="rId6" Type="http://schemas.openxmlformats.org/officeDocument/2006/relationships/image" Target="../media/fImage71273661869.png"></Relationship><Relationship Id="rId7" Type="http://schemas.openxmlformats.org/officeDocument/2006/relationships/image" Target="../media/fImage53093679912.png"></Relationship><Relationship Id="rId8" Type="http://schemas.openxmlformats.org/officeDocument/2006/relationships/image" Target="../media/fImage46363695667.png"></Relationship><Relationship Id="rId9" Type="http://schemas.openxmlformats.org/officeDocument/2006/relationships/image" Target="../media/fImage86343706299.png"></Relationship><Relationship Id="rId10" Type="http://schemas.openxmlformats.org/officeDocument/2006/relationships/notesSlide" Target="../notesSlides/notesSlide17.xml"></Relationship><Relationship Id="rId11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50412736500.png"></Relationship><Relationship Id="rId3" Type="http://schemas.openxmlformats.org/officeDocument/2006/relationships/image" Target="../media/fImage248963858467.png"></Relationship><Relationship Id="rId4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image" Target="../media/fImage473834016334.png"></Relationship><Relationship Id="rId8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104816841.png"></Relationship><Relationship Id="rId3" Type="http://schemas.openxmlformats.org/officeDocument/2006/relationships/image" Target="../media/fImage440121716334.png"></Relationship><Relationship Id="rId4" Type="http://schemas.openxmlformats.org/officeDocument/2006/relationships/image" Target="../media/fImage5402352609169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image" Target="../media/fImage234723221478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3" Type="http://schemas.openxmlformats.org/officeDocument/2006/relationships/image" Target="../media/fImage2232628941.png"></Relationship><Relationship Id="rId14" Type="http://schemas.openxmlformats.org/officeDocument/2006/relationships/image" Target="../media/fImage848532908467.png"></Relationship><Relationship Id="rId15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6" Type="http://schemas.openxmlformats.org/officeDocument/2006/relationships/notesSlide" Target="../notesSlides/notesSlide7.xml"></Relationship><Relationship Id="rId11" Type="http://schemas.openxmlformats.org/officeDocument/2006/relationships/image" Target="../media/fImage2377021146500.png"></Relationship><Relationship Id="rId12" Type="http://schemas.openxmlformats.org/officeDocument/2006/relationships/image" Target="../media/fImage5918822621478.png"></Relationship><Relationship Id="rId13" Type="http://schemas.openxmlformats.org/officeDocument/2006/relationships/image" Target="../media/fImage740134186500.png"></Relationship><Relationship Id="rId1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1214339169.png"></Relationship><Relationship Id="rId3" Type="http://schemas.openxmlformats.org/officeDocument/2006/relationships/image" Target="../media/fImage50224345724.png"></Relationship><Relationship Id="rId4" Type="http://schemas.openxmlformats.org/officeDocument/2006/relationships/image" Target="../media/fImage108434361478.png"></Relationship><Relationship Id="rId5" Type="http://schemas.openxmlformats.org/officeDocument/2006/relationships/image" Target="../media/fImage187324389358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728444576962.png"></Relationship><Relationship Id="rId3" Type="http://schemas.openxmlformats.org/officeDocument/2006/relationships/notesSlide" Target="../notesSlides/notesSlide9.xml"></Relationship><Relationship Id="rId4" Type="http://schemas.openxmlformats.org/officeDocument/2006/relationships/image" Target="../media/fImage2351213141.png"></Relationship><Relationship Id="rId5" Type="http://schemas.openxmlformats.org/officeDocument/2006/relationships/image" Target="../media/fImage47281328467.png"></Relationship><Relationship Id="rId6" Type="http://schemas.openxmlformats.org/officeDocument/2006/relationships/image" Target="../media/fImage21214339169.png"></Relationship><Relationship Id="rId7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첫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05295" y="3414395"/>
            <a:ext cx="41522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</a:t>
            </a:r>
            <a:r>
              <a:rPr lang="ko-KR" sz="1800">
                <a:latin typeface="맑은 고딕" charset="0"/>
                <a:ea typeface="맑은 고딕" charset="0"/>
              </a:rPr>
              <a:t>로그인을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1" descr="C:/Users/Admin1/AppData/Roaming/PolarisOffice/ETemp/8312_7987720/fImage420822564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558540"/>
          </a:xfrm>
          <a:prstGeom prst="roundRect"/>
          <a:solidFill>
            <a:srgbClr val="EDEDED"/>
          </a:solidFill>
        </p:spPr>
      </p:pic>
      <p:sp>
        <p:nvSpPr>
          <p:cNvPr id="1043" name="텍스트 상자 2"/>
          <p:cNvSpPr txBox="1">
            <a:spLocks/>
          </p:cNvSpPr>
          <p:nvPr/>
        </p:nvSpPr>
        <p:spPr>
          <a:xfrm rot="0">
            <a:off x="1240790" y="516699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</a:t>
            </a:r>
            <a:r>
              <a:rPr sz="1800">
                <a:latin typeface="맑은 고딕" charset="0"/>
                <a:ea typeface="맑은 고딕" charset="0"/>
              </a:rPr>
              <a:t>검색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lang="ko-KR" sz="1800">
                <a:latin typeface="맑은 고딕" charset="0"/>
                <a:ea typeface="맑은 고딕" charset="0"/>
              </a:rPr>
              <a:t> Engine </a:t>
            </a:r>
            <a:r>
              <a:rPr sz="1800">
                <a:latin typeface="맑은 고딕" charset="0"/>
                <a:ea typeface="맑은 고딕" charset="0"/>
              </a:rPr>
              <a:t>사이트에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" descr="C:/Users/Admin1/AppData/Roaming/PolarisOffice/ETemp/8312_7987720/fImage283168386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930" y="1447165"/>
            <a:ext cx="4151630" cy="1791970"/>
          </a:xfrm>
          <a:prstGeom prst="roundRect"/>
          <a:solidFill>
            <a:srgbClr val="EDEDED"/>
          </a:solidFill>
        </p:spPr>
      </p:pic>
      <p:pic>
        <p:nvPicPr>
          <p:cNvPr id="1045" name="그림 17" descr="C:/Users/Admin1/AppData/Roaming/PolarisOffice/ETemp/8312_7987720/fImage516868538935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4349750"/>
            <a:ext cx="1600200" cy="962025"/>
          </a:xfrm>
          <a:prstGeom prst="rect"/>
          <a:noFill/>
        </p:spPr>
      </p:pic>
      <p:pic>
        <p:nvPicPr>
          <p:cNvPr id="1046" name="그림 18" descr="C:/Users/Admin1/AppData/Roaming/PolarisOffice/ETemp/8312_7987720/fImage2961291708467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24925" y="4358640"/>
            <a:ext cx="2032635" cy="965200"/>
          </a:xfrm>
          <a:prstGeom prst="rect"/>
          <a:noFill/>
        </p:spPr>
      </p:pic>
      <p:sp>
        <p:nvSpPr>
          <p:cNvPr id="1047" name="텍스트 상자 19"/>
          <p:cNvSpPr txBox="1">
            <a:spLocks/>
          </p:cNvSpPr>
          <p:nvPr/>
        </p:nvSpPr>
        <p:spPr>
          <a:xfrm rot="0">
            <a:off x="6807835" y="5567680"/>
            <a:ext cx="415798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클라우드는 중앙 </a:t>
            </a:r>
            <a:r>
              <a:rPr lang="ko-KR" sz="1800">
                <a:latin typeface="맑은 고딕" charset="0"/>
                <a:ea typeface="맑은 고딕" charset="0"/>
              </a:rPr>
              <a:t>호스팅에서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환경을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아</a:t>
            </a:r>
            <a:r>
              <a:rPr lang="ko-KR" sz="2500" b="1">
                <a:latin typeface="나눔바른고딕" charset="0"/>
                <a:ea typeface="나눔바른고딕" charset="0"/>
              </a:rPr>
              <a:t>홉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5107305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UI에 Image를 </a:t>
            </a:r>
            <a:r>
              <a:rPr sz="1800">
                <a:latin typeface="맑은 고딕" charset="0"/>
                <a:ea typeface="맑은 고딕" charset="0"/>
              </a:rPr>
              <a:t>생성한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 이라는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04660" y="5109210"/>
            <a:ext cx="41529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Image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생성한 다음 </a:t>
            </a:r>
            <a:r>
              <a:rPr lang="ko-KR" sz="1800">
                <a:latin typeface="맑은 고딕" charset="0"/>
                <a:ea typeface="맑은 고딕" charset="0"/>
              </a:rPr>
              <a:t>Notice라는</a:t>
            </a:r>
            <a:r>
              <a:rPr lang="ko-KR" sz="1800">
                <a:latin typeface="맑은 고딕" charset="0"/>
                <a:ea typeface="맑은 고딕" charset="0"/>
              </a:rPr>
              <a:t> 이름으</a:t>
            </a:r>
            <a:r>
              <a:rPr lang="ko-KR" sz="1800">
                <a:latin typeface="맑은 고딕" charset="0"/>
                <a:ea typeface="맑은 고딕" charset="0"/>
              </a:rPr>
              <a:t>로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8" descr="C:/Users/Admin1/AppData/Roaming/PolarisOffice/ETemp/18760_13295280/fImage5021215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4795" y="2308860"/>
            <a:ext cx="1297305" cy="1680210"/>
          </a:xfrm>
          <a:prstGeom prst="roundRect"/>
          <a:solidFill>
            <a:srgbClr val="EDEDED"/>
          </a:solidFill>
        </p:spPr>
      </p:pic>
      <p:pic>
        <p:nvPicPr>
          <p:cNvPr id="9" name="그림 12" descr="C:/Users/Admin1/AppData/Roaming/PolarisOffice/ETemp/18760_13295280/fImage2152421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1447165"/>
            <a:ext cx="2635885" cy="3385820"/>
          </a:xfrm>
          <a:prstGeom prst="roundRect"/>
          <a:solidFill>
            <a:srgbClr val="EDEDED"/>
          </a:solidFill>
        </p:spPr>
      </p:pic>
      <p:pic>
        <p:nvPicPr>
          <p:cNvPr id="10" name="그림 15" descr="C:/Users/Admin1/AppData/Roaming/PolarisOffice/ETemp/18760_13295280/fImage5413217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47555" y="2291080"/>
            <a:ext cx="1310005" cy="1723390"/>
          </a:xfrm>
          <a:prstGeom prst="roundRect"/>
          <a:solidFill>
            <a:srgbClr val="EDEDED"/>
          </a:solidFill>
        </p:spPr>
      </p:pic>
      <p:pic>
        <p:nvPicPr>
          <p:cNvPr id="11" name="그림 19" descr="C:/Users/Admin1/AppData/Roaming/PolarisOffice/ETemp/18760_13295280/fImage2152421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438275"/>
            <a:ext cx="2656205" cy="33947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4926330"/>
            <a:ext cx="415226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Legacy에 있는 Text를 </a:t>
            </a:r>
            <a:r>
              <a:rPr lang="ko-KR" sz="1800">
                <a:latin typeface="맑은 고딕" charset="0"/>
                <a:ea typeface="맑은 고딕" charset="0"/>
              </a:rPr>
              <a:t>생성하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Title Text라는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13550" y="4928235"/>
            <a:ext cx="41440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오브젝트로 Ui에 Legacy에 있는 </a:t>
            </a:r>
            <a:r>
              <a:rPr lang="ko-KR" sz="1800">
                <a:latin typeface="맑은 고딕" charset="0"/>
                <a:ea typeface="맑은 고딕" charset="0"/>
              </a:rPr>
              <a:t>Text를</a:t>
            </a:r>
            <a:r>
              <a:rPr lang="ko-KR" sz="1800">
                <a:latin typeface="맑은 고딕" charset="0"/>
                <a:ea typeface="맑은 고딕" charset="0"/>
              </a:rPr>
              <a:t> 생성</a:t>
            </a:r>
            <a:r>
              <a:rPr lang="ko-KR" sz="1800">
                <a:latin typeface="맑은 고딕" charset="0"/>
                <a:ea typeface="맑은 고딕" charset="0"/>
              </a:rPr>
              <a:t>한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Content Text라는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Admin1/AppData/Roaming/PolarisOffice/ETemp/18760_13295280/fImage32109230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995" y="1438275"/>
            <a:ext cx="2664460" cy="3351530"/>
          </a:xfrm>
          <a:prstGeom prst="roundRect"/>
          <a:solidFill>
            <a:srgbClr val="EDEDED"/>
          </a:solidFill>
        </p:spPr>
      </p:pic>
      <p:pic>
        <p:nvPicPr>
          <p:cNvPr id="13" name="그림 23" descr="C:/Users/Admin1/AppData/Roaming/PolarisOffice/ETemp/18760_13295280/fImage5822231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5425" y="2110740"/>
            <a:ext cx="1348740" cy="1903730"/>
          </a:xfrm>
          <a:prstGeom prst="roundRect"/>
          <a:solidFill>
            <a:srgbClr val="EDEDED"/>
          </a:solidFill>
        </p:spPr>
      </p:pic>
      <p:pic>
        <p:nvPicPr>
          <p:cNvPr id="14" name="그림 30" descr="C:/Users/Admin1/AppData/Roaming/PolarisOffice/ETemp/18760_13295280/fImage3210923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185" y="1428750"/>
            <a:ext cx="2664460" cy="3352165"/>
          </a:xfrm>
          <a:prstGeom prst="roundRect"/>
          <a:solidFill>
            <a:srgbClr val="EDEDED"/>
          </a:solidFill>
        </p:spPr>
      </p:pic>
      <p:pic>
        <p:nvPicPr>
          <p:cNvPr id="15" name="그림 31" descr="C:/Users/Admin1/AppData/Roaming/PolarisOffice/ETemp/18760_13295280/fImage648123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31045" y="2162175"/>
            <a:ext cx="1326515" cy="18865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열한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47140" y="4917440"/>
            <a:ext cx="41402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오브젝트로 Ui에 Legacy에 있는 </a:t>
            </a:r>
            <a:r>
              <a:rPr lang="ko-KR" sz="1800">
                <a:latin typeface="맑은 고딕" charset="0"/>
                <a:ea typeface="맑은 고딕" charset="0"/>
              </a:rPr>
              <a:t>B</a:t>
            </a:r>
            <a:r>
              <a:rPr lang="ko-KR" sz="1800">
                <a:latin typeface="맑은 고딕" charset="0"/>
                <a:ea typeface="맑은 고딕" charset="0"/>
              </a:rPr>
              <a:t>utton</a:t>
            </a:r>
            <a:r>
              <a:rPr lang="ko-KR" sz="1800">
                <a:latin typeface="맑은 고딕" charset="0"/>
                <a:ea typeface="맑은 고딕" charset="0"/>
              </a:rPr>
              <a:t>을</a:t>
            </a:r>
            <a:r>
              <a:rPr lang="ko-KR" sz="1800">
                <a:latin typeface="맑은 고딕" charset="0"/>
                <a:ea typeface="맑은 고딕" charset="0"/>
              </a:rPr>
              <a:t> 생성하</a:t>
            </a:r>
            <a:r>
              <a:rPr lang="ko-KR" sz="1800">
                <a:latin typeface="맑은 고딕" charset="0"/>
                <a:ea typeface="맑은 고딕" charset="0"/>
              </a:rPr>
              <a:t>고 </a:t>
            </a:r>
            <a:r>
              <a:rPr lang="ko-KR" sz="1800">
                <a:latin typeface="맑은 고딕" charset="0"/>
                <a:ea typeface="맑은 고딕" charset="0"/>
              </a:rPr>
              <a:t>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라는</a:t>
            </a:r>
            <a:r>
              <a:rPr lang="ko-KR" sz="1800">
                <a:latin typeface="맑은 고딕" charset="0"/>
                <a:ea typeface="맑은 고딕" charset="0"/>
              </a:rPr>
              <a:t> 이름으로 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23710" y="2998470"/>
            <a:ext cx="41484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트의 </a:t>
            </a:r>
            <a:r>
              <a:rPr lang="ko-KR" sz="1800">
                <a:latin typeface="맑은 고딕" charset="0"/>
                <a:ea typeface="맑은 고딕" charset="0"/>
              </a:rPr>
              <a:t>앵커를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지정하고 크기를 설정합니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35" descr="C:/Users/Admin1/AppData/Roaming/PolarisOffice/ETemp/18760_13295280/fImage26592246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7140" y="1445895"/>
            <a:ext cx="2615565" cy="3308985"/>
          </a:xfrm>
          <a:prstGeom prst="roundRect"/>
          <a:solidFill>
            <a:srgbClr val="EDEDED"/>
          </a:solidFill>
        </p:spPr>
      </p:pic>
      <p:pic>
        <p:nvPicPr>
          <p:cNvPr id="17" name="그림 36" descr="C:/Users/Admin1/AppData/Roaming/PolarisOffice/ETemp/18760_13295280/fImage709824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52570" y="2113280"/>
            <a:ext cx="1325880" cy="1948815"/>
          </a:xfrm>
          <a:prstGeom prst="roundRect"/>
          <a:solidFill>
            <a:srgbClr val="EDEDED"/>
          </a:solidFill>
        </p:spPr>
      </p:pic>
      <p:pic>
        <p:nvPicPr>
          <p:cNvPr id="18" name="그림 39" descr="C:/Users/Admin1/AppData/Roaming/PolarisOffice/ETemp/18760_13295280/fImage12426248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445895"/>
            <a:ext cx="4157345" cy="1429385"/>
          </a:xfrm>
          <a:prstGeom prst="roundRect"/>
          <a:solidFill>
            <a:srgbClr val="EDEDED"/>
          </a:solidFill>
        </p:spPr>
      </p:pic>
      <p:pic>
        <p:nvPicPr>
          <p:cNvPr id="19" name="그림 42" descr="C:/Users/Admin1/AppData/Roaming/PolarisOffice/ETemp/18760_13295280/fImage11789249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185" y="3827145"/>
            <a:ext cx="4157980" cy="1525905"/>
          </a:xfrm>
          <a:prstGeom prst="roundRect"/>
          <a:solidFill>
            <a:srgbClr val="EDEDED"/>
          </a:solidFill>
        </p:spPr>
      </p:pic>
      <p:sp>
        <p:nvSpPr>
          <p:cNvPr id="20" name="텍스트 상자 45"/>
          <p:cNvSpPr txBox="1">
            <a:spLocks/>
          </p:cNvSpPr>
          <p:nvPr/>
        </p:nvSpPr>
        <p:spPr>
          <a:xfrm rot="0">
            <a:off x="6835140" y="5466715"/>
            <a:ext cx="41370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Notice 오브젝</a:t>
            </a:r>
            <a:r>
              <a:rPr lang="ko-KR" sz="1800">
                <a:latin typeface="맑은 고딕" charset="0"/>
                <a:ea typeface="맑은 고딕" charset="0"/>
              </a:rPr>
              <a:t>트의 앵커를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크기와 위치를 설정합니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열두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8250" y="2986405"/>
            <a:ext cx="41490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Title Text 오브젝트의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</a:t>
            </a:r>
            <a:r>
              <a:rPr sz="1800">
                <a:latin typeface="맑은 고딕" charset="0"/>
                <a:ea typeface="맑은 고딕" charset="0"/>
              </a:rPr>
              <a:t>고 </a:t>
            </a:r>
            <a:r>
              <a:rPr sz="1800">
                <a:latin typeface="맑은 고딕" charset="0"/>
                <a:ea typeface="맑은 고딕" charset="0"/>
              </a:rPr>
              <a:t>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46" descr="C:/Users/Admin1/AppData/Roaming/PolarisOffice/ETemp/18760_13295280/fImage11393262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45895"/>
            <a:ext cx="4140200" cy="1447165"/>
          </a:xfrm>
          <a:prstGeom prst="roundRect"/>
          <a:solidFill>
            <a:srgbClr val="EDEDED"/>
          </a:solidFill>
        </p:spPr>
      </p:pic>
      <p:pic>
        <p:nvPicPr>
          <p:cNvPr id="22" name="그림 49" descr="C:/Users/Admin1/AppData/Roaming/PolarisOffice/ETemp/18760_13295280/fImage11691263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3783330"/>
            <a:ext cx="4122420" cy="1629410"/>
          </a:xfrm>
          <a:prstGeom prst="roundRect"/>
          <a:solidFill>
            <a:srgbClr val="EDEDED"/>
          </a:solidFill>
        </p:spPr>
      </p:pic>
      <p:sp>
        <p:nvSpPr>
          <p:cNvPr id="23" name="텍스트 상자 52"/>
          <p:cNvSpPr txBox="1">
            <a:spLocks/>
          </p:cNvSpPr>
          <p:nvPr/>
        </p:nvSpPr>
        <p:spPr>
          <a:xfrm rot="0">
            <a:off x="1240790" y="5517515"/>
            <a:ext cx="41287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Content Text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</a:t>
            </a:r>
            <a:r>
              <a:rPr sz="1800">
                <a:latin typeface="맑은 고딕" charset="0"/>
                <a:ea typeface="맑은 고딕" charset="0"/>
              </a:rPr>
              <a:t>고 </a:t>
            </a:r>
            <a:r>
              <a:rPr sz="1800">
                <a:latin typeface="맑은 고딕" charset="0"/>
                <a:ea typeface="맑은 고딕" charset="0"/>
              </a:rPr>
              <a:t>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3" descr="C:/Users/Admin1/AppData/Roaming/PolarisOffice/ETemp/18760_13295280/fImage16887265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710" y="1437640"/>
            <a:ext cx="4122420" cy="1637030"/>
          </a:xfrm>
          <a:prstGeom prst="roundRect"/>
          <a:solidFill>
            <a:srgbClr val="EDEDED"/>
          </a:solidFill>
        </p:spPr>
      </p:pic>
      <p:pic>
        <p:nvPicPr>
          <p:cNvPr id="25" name="그림 56" descr="C:/Users/Admin1/AppData/Roaming/PolarisOffice/ETemp/18760_13295280/fImage14706266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075" y="3256280"/>
            <a:ext cx="4114165" cy="1056640"/>
          </a:xfrm>
          <a:prstGeom prst="roundRect"/>
          <a:solidFill>
            <a:srgbClr val="EDEDED"/>
          </a:solidFill>
        </p:spPr>
      </p:pic>
      <p:sp>
        <p:nvSpPr>
          <p:cNvPr id="26" name="텍스트 상자 59"/>
          <p:cNvSpPr txBox="1">
            <a:spLocks/>
          </p:cNvSpPr>
          <p:nvPr/>
        </p:nvSpPr>
        <p:spPr>
          <a:xfrm rot="0">
            <a:off x="6831965" y="4402455"/>
            <a:ext cx="411416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있</a:t>
            </a:r>
            <a:r>
              <a:rPr lang="ko-KR" sz="1800">
                <a:latin typeface="맑은 고딕" charset="0"/>
                <a:ea typeface="맑은 고딕" charset="0"/>
              </a:rPr>
              <a:t>는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UI board </a:t>
            </a:r>
            <a:r>
              <a:rPr lang="ko-KR" sz="1800">
                <a:latin typeface="맑은 고딕" charset="0"/>
                <a:ea typeface="맑은 고딕" charset="0"/>
              </a:rPr>
              <a:t>Medium</a:t>
            </a:r>
            <a:r>
              <a:rPr lang="ko-KR" sz="1800">
                <a:latin typeface="맑은 고딕" charset="0"/>
                <a:ea typeface="맑은 고딕" charset="0"/>
              </a:rPr>
              <a:t> Set 텍스처를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나서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</a:t>
            </a:r>
            <a:r>
              <a:rPr lang="ko-KR" sz="1800">
                <a:latin typeface="맑은 고딕" charset="0"/>
                <a:ea typeface="맑은 고딕" charset="0"/>
              </a:rPr>
              <a:t>트에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60"/>
          <p:cNvCxnSpPr/>
          <p:nvPr/>
        </p:nvCxnSpPr>
        <p:spPr>
          <a:xfrm rot="0" flipV="1">
            <a:off x="9429750" y="1680210"/>
            <a:ext cx="1386205" cy="19570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열세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40790" y="5526405"/>
            <a:ext cx="41287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Cancle Button 오브젝트의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829425" y="4411345"/>
            <a:ext cx="411670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</a:t>
            </a:r>
            <a:r>
              <a:rPr lang="ko-KR" sz="1800">
                <a:latin typeface="맑은 고딕" charset="0"/>
                <a:ea typeface="맑은 고딕" charset="0"/>
              </a:rPr>
              <a:t>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 Texture 폴더에 Notice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Notice 오브젝트의 이미지 </a:t>
            </a:r>
            <a:r>
              <a:rPr lang="ko-KR" sz="1800">
                <a:latin typeface="맑은 고딕" charset="0"/>
                <a:ea typeface="맑은 고딕" charset="0"/>
              </a:rPr>
              <a:t>컴포넌</a:t>
            </a:r>
            <a:r>
              <a:rPr lang="ko-KR" sz="1800">
                <a:latin typeface="맑은 고딕" charset="0"/>
                <a:ea typeface="맑은 고딕" charset="0"/>
              </a:rPr>
              <a:t>트에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61" descr="C:/Users/Admin1/AppData/Roaming/PolarisOffice/ETemp/18760_13295280/fImage12263281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1437640"/>
            <a:ext cx="4131310" cy="1591945"/>
          </a:xfrm>
          <a:prstGeom prst="roundRect"/>
          <a:solidFill>
            <a:srgbClr val="EDEDED"/>
          </a:solidFill>
        </p:spPr>
      </p:pic>
      <p:sp>
        <p:nvSpPr>
          <p:cNvPr id="29" name="텍스트 상자 64"/>
          <p:cNvSpPr txBox="1">
            <a:spLocks/>
          </p:cNvSpPr>
          <p:nvPr/>
        </p:nvSpPr>
        <p:spPr>
          <a:xfrm rot="0">
            <a:off x="1238885" y="3152775"/>
            <a:ext cx="41160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Cancle Button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지정하고 위치와 크기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67" descr="C:/Users/Admin1/AppData/Roaming/PolarisOffice/ETemp/18760_13295280/fImage7098286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4265295"/>
            <a:ext cx="1305560" cy="1156970"/>
          </a:xfrm>
          <a:prstGeom prst="roundRect"/>
          <a:solidFill>
            <a:srgbClr val="EDEDED"/>
          </a:solidFill>
        </p:spPr>
      </p:pic>
      <p:pic>
        <p:nvPicPr>
          <p:cNvPr id="32" name="그림 72" descr="C:/Users/Admin1/AppData/Roaming/PolarisOffice/ETemp/18760_13295280/fImage3017292239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86050" y="4257675"/>
            <a:ext cx="2686685" cy="1163320"/>
          </a:xfrm>
          <a:prstGeom prst="roundRect"/>
          <a:solidFill>
            <a:srgbClr val="EDEDED"/>
          </a:solidFill>
        </p:spPr>
      </p:pic>
      <p:pic>
        <p:nvPicPr>
          <p:cNvPr id="33" name="그림 73" descr="C:/Users/Admin1/AppData/Roaming/PolarisOffice/ETemp/18760_13295280/fImage16383293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38275"/>
            <a:ext cx="4124960" cy="1591310"/>
          </a:xfrm>
          <a:prstGeom prst="roundRect"/>
          <a:solidFill>
            <a:srgbClr val="EDEDED"/>
          </a:solidFill>
        </p:spPr>
      </p:pic>
      <p:pic>
        <p:nvPicPr>
          <p:cNvPr id="34" name="그림 76" descr="C:/Users/Admin1/AppData/Roaming/PolarisOffice/ETemp/18760_13295280/fImage14706294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3214370"/>
            <a:ext cx="4124960" cy="1096010"/>
          </a:xfrm>
          <a:prstGeom prst="roundRect"/>
          <a:solidFill>
            <a:srgbClr val="EDEDED"/>
          </a:solidFill>
        </p:spPr>
      </p:pic>
      <p:cxnSp>
        <p:nvCxnSpPr>
          <p:cNvPr id="35" name="도형 79"/>
          <p:cNvCxnSpPr/>
          <p:nvPr/>
        </p:nvCxnSpPr>
        <p:spPr>
          <a:xfrm rot="0" flipV="1">
            <a:off x="8648700" y="1666875"/>
            <a:ext cx="2162810" cy="20199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열네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1265" y="4402455"/>
            <a:ext cx="41319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</a:t>
            </a:r>
            <a:r>
              <a:rPr lang="ko-KR" sz="1800">
                <a:latin typeface="맑은 고딕" charset="0"/>
                <a:ea typeface="맑은 고딕" charset="0"/>
              </a:rPr>
              <a:t>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 Texture 폴더에 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 텍스처를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Cancle Button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</a:t>
            </a:r>
            <a:r>
              <a:rPr lang="ko-KR" sz="1800">
                <a:latin typeface="맑은 고딕" charset="0"/>
                <a:ea typeface="맑은 고딕" charset="0"/>
              </a:rPr>
              <a:t>트에 </a:t>
            </a:r>
            <a:r>
              <a:rPr lang="ko-KR" sz="1800">
                <a:latin typeface="맑은 고딕" charset="0"/>
                <a:ea typeface="맑은 고딕" charset="0"/>
              </a:rPr>
              <a:t>넣어줍니다.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80" descr="C:/Users/Admin1/AppData/Roaming/PolarisOffice/ETemp/18760_13295280/fImage16332310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28750"/>
            <a:ext cx="4134485" cy="1591310"/>
          </a:xfrm>
          <a:prstGeom prst="roundRect"/>
          <a:solidFill>
            <a:srgbClr val="EDEDED"/>
          </a:solidFill>
        </p:spPr>
      </p:pic>
      <p:pic>
        <p:nvPicPr>
          <p:cNvPr id="37" name="그림 83" descr="C:/Users/Admin1/AppData/Roaming/PolarisOffice/ETemp/18760_13295280/fImage14827311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3214370"/>
            <a:ext cx="4124960" cy="1101090"/>
          </a:xfrm>
          <a:prstGeom prst="roundRect"/>
          <a:solidFill>
            <a:srgbClr val="EDEDED"/>
          </a:solidFill>
        </p:spPr>
      </p:pic>
      <p:cxnSp>
        <p:nvCxnSpPr>
          <p:cNvPr id="38" name="도형 86"/>
          <p:cNvCxnSpPr/>
          <p:nvPr/>
        </p:nvCxnSpPr>
        <p:spPr>
          <a:xfrm rot="0" flipV="1">
            <a:off x="2209800" y="1666875"/>
            <a:ext cx="3020060" cy="21151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91"/>
          <p:cNvSpPr txBox="1">
            <a:spLocks/>
          </p:cNvSpPr>
          <p:nvPr/>
        </p:nvSpPr>
        <p:spPr>
          <a:xfrm rot="0">
            <a:off x="6810375" y="5236210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Title Text 오브젝트의 Text </a:t>
            </a:r>
            <a:r>
              <a:rPr sz="1800">
                <a:latin typeface="맑은 고딕" charset="0"/>
                <a:ea typeface="맑은 고딕" charset="0"/>
              </a:rPr>
              <a:t>컴포넌</a:t>
            </a:r>
            <a:r>
              <a:rPr sz="1800">
                <a:latin typeface="맑은 고딕" charset="0"/>
                <a:ea typeface="맑은 고딕" charset="0"/>
              </a:rPr>
              <a:t>트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Font Size와 Alignment를 </a:t>
            </a:r>
            <a:r>
              <a:rPr lang="ko-KR" sz="1800">
                <a:latin typeface="맑은 고딕" charset="0"/>
                <a:ea typeface="맑은 고딕" charset="0"/>
              </a:rPr>
              <a:t>조정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Color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1" name="그림 92" descr="C:/Users/Admin1/AppData/Roaming/PolarisOffice/ETemp/18760_13295280/fImage2191531823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19225"/>
            <a:ext cx="4134485" cy="3667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열다섯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40790" y="4859655"/>
            <a:ext cx="413194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Content Text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Text 컴포넌트에 Font </a:t>
            </a:r>
            <a:r>
              <a:rPr lang="ko-KR" sz="1800">
                <a:latin typeface="맑은 고딕" charset="0"/>
                <a:ea typeface="맑은 고딕" charset="0"/>
              </a:rPr>
              <a:t>Style</a:t>
            </a:r>
            <a:r>
              <a:rPr lang="ko-KR" sz="1800">
                <a:latin typeface="맑은 고딕" charset="0"/>
                <a:ea typeface="맑은 고딕" charset="0"/>
              </a:rPr>
              <a:t>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Font size를 설정한 다음 </a:t>
            </a:r>
            <a:r>
              <a:rPr lang="ko-KR" sz="1800">
                <a:latin typeface="맑은 고딕" charset="0"/>
                <a:ea typeface="맑은 고딕" charset="0"/>
              </a:rPr>
              <a:t>Alignment</a:t>
            </a:r>
            <a:r>
              <a:rPr lang="ko-KR" sz="1800">
                <a:latin typeface="맑은 고딕" charset="0"/>
                <a:ea typeface="맑은 고딕" charset="0"/>
              </a:rPr>
              <a:t>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6810375" y="2797810"/>
            <a:ext cx="415353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Cancle Button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함수에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2" name="그림 98" descr="C:/Users/Admin1/AppData/Roaming/PolarisOffice/ETemp/18760_13295280/fImage23242330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775" y="1447800"/>
            <a:ext cx="4134485" cy="3267710"/>
          </a:xfrm>
          <a:prstGeom prst="rect"/>
          <a:noFill/>
        </p:spPr>
      </p:pic>
      <p:pic>
        <p:nvPicPr>
          <p:cNvPr id="43" name="그림 100" descr="C:/Users/Admin1/AppData/Roaming/PolarisOffice/ETemp/18760_13295280/fImage7270331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447800"/>
            <a:ext cx="1272540" cy="1211580"/>
          </a:xfrm>
          <a:prstGeom prst="roundRect"/>
          <a:solidFill>
            <a:srgbClr val="EDEDED"/>
          </a:solidFill>
        </p:spPr>
      </p:pic>
      <p:pic>
        <p:nvPicPr>
          <p:cNvPr id="44" name="그림 101" descr="C:/Users/Admin1/AppData/Roaming/PolarisOffice/ETemp/18760_13295280/fImage5203332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7225" y="1447800"/>
            <a:ext cx="2677160" cy="1210310"/>
          </a:xfrm>
          <a:prstGeom prst="roundRect"/>
          <a:solidFill>
            <a:srgbClr val="EDEDED"/>
          </a:solidFill>
        </p:spPr>
      </p:pic>
      <p:cxnSp>
        <p:nvCxnSpPr>
          <p:cNvPr id="45" name="도형 106"/>
          <p:cNvCxnSpPr/>
          <p:nvPr/>
        </p:nvCxnSpPr>
        <p:spPr>
          <a:xfrm rot="0">
            <a:off x="7991475" y="1885950"/>
            <a:ext cx="1134110" cy="2768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107" descr="C:/Users/Admin1/AppData/Roaming/PolarisOffice/ETemp/18760_13295280/fImage5958334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0850" y="3914775"/>
            <a:ext cx="4163060" cy="1372235"/>
          </a:xfrm>
          <a:prstGeom prst="roundRect"/>
          <a:solidFill>
            <a:srgbClr val="EDEDED"/>
          </a:solidFill>
        </p:spPr>
      </p:pic>
      <p:sp>
        <p:nvSpPr>
          <p:cNvPr id="47" name="텍스트 상자 111"/>
          <p:cNvSpPr txBox="1">
            <a:spLocks/>
          </p:cNvSpPr>
          <p:nvPr/>
        </p:nvSpPr>
        <p:spPr>
          <a:xfrm rot="0">
            <a:off x="6811645" y="5408295"/>
            <a:ext cx="41332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Close( )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)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함수에</a:t>
            </a:r>
            <a:r>
              <a:rPr sz="1800">
                <a:latin typeface="맑은 고딕" charset="0"/>
                <a:ea typeface="맑은 고딕" charset="0"/>
              </a:rPr>
              <a:t>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열여섯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8250" y="2772410"/>
            <a:ext cx="414083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 Manager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Title 변수에 Title Text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6810375" y="2788920"/>
            <a:ext cx="41529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Notification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Project 폴더 아래에 있는 </a:t>
            </a:r>
            <a:r>
              <a:rPr sz="1800">
                <a:latin typeface="맑은 고딕" charset="0"/>
                <a:ea typeface="맑은 고딕" charset="0"/>
              </a:rPr>
              <a:t>Resources</a:t>
            </a:r>
            <a:r>
              <a:rPr sz="1800">
                <a:latin typeface="맑은 고딕" charset="0"/>
                <a:ea typeface="맑은 고딕" charset="0"/>
              </a:rPr>
              <a:t> 폴더에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 rot="0">
            <a:off x="6811645" y="5434330"/>
            <a:ext cx="4152265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38.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마지막으로 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 삭제합니다.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그림 1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1425" y="1439545"/>
            <a:ext cx="1322705" cy="1193800"/>
          </a:xfrm>
          <a:prstGeom prst="roundRect"/>
          <a:solidFill>
            <a:srgbClr val="EDEDED"/>
          </a:solidFill>
        </p:spPr>
      </p:pic>
      <p:pic>
        <p:nvPicPr>
          <p:cNvPr id="50" name="그림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3035" y="1437640"/>
            <a:ext cx="2685415" cy="1195705"/>
          </a:xfrm>
          <a:prstGeom prst="roundRect"/>
          <a:solidFill>
            <a:srgbClr val="EDEDED"/>
          </a:solidFill>
        </p:spPr>
      </p:pic>
      <p:cxnSp>
        <p:nvCxnSpPr>
          <p:cNvPr id="51" name="도형 129"/>
          <p:cNvCxnSpPr/>
          <p:nvPr/>
        </p:nvCxnSpPr>
        <p:spPr>
          <a:xfrm rot="0" flipV="1">
            <a:off x="2251710" y="2130425"/>
            <a:ext cx="3048635" cy="15621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130" descr="C:/Users/Admin1/AppData/Roaming/PolarisOffice/ETemp/22876_12385656/fImage9082360477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1135" y="3865880"/>
            <a:ext cx="2639060" cy="1216660"/>
          </a:xfrm>
          <a:prstGeom prst="roundRect"/>
          <a:solidFill>
            <a:srgbClr val="EDEDED"/>
          </a:solidFill>
        </p:spPr>
      </p:pic>
      <p:pic>
        <p:nvPicPr>
          <p:cNvPr id="53" name="그림 131" descr="C:/Users/Admin1/AppData/Roaming/PolarisOffice/ETemp/22876_12385656/fImage719336115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5075" y="3865880"/>
            <a:ext cx="1320800" cy="1216660"/>
          </a:xfrm>
          <a:prstGeom prst="roundRect"/>
          <a:solidFill>
            <a:srgbClr val="EDEDED"/>
          </a:solidFill>
        </p:spPr>
      </p:pic>
      <p:cxnSp>
        <p:nvCxnSpPr>
          <p:cNvPr id="54" name="도형 136"/>
          <p:cNvCxnSpPr/>
          <p:nvPr/>
        </p:nvCxnSpPr>
        <p:spPr>
          <a:xfrm rot="0">
            <a:off x="2399030" y="4839970"/>
            <a:ext cx="2884805" cy="127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137"/>
          <p:cNvSpPr txBox="1">
            <a:spLocks/>
          </p:cNvSpPr>
          <p:nvPr/>
        </p:nvSpPr>
        <p:spPr>
          <a:xfrm rot="0">
            <a:off x="1229995" y="5155565"/>
            <a:ext cx="415734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Notification Manager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Content 변수에 Content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6" name="그림 1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1428750"/>
            <a:ext cx="1351280" cy="1212850"/>
          </a:xfrm>
          <a:prstGeom prst="roundRect"/>
          <a:solidFill>
            <a:srgbClr val="EDEDED"/>
          </a:solidFill>
        </p:spPr>
      </p:pic>
      <p:pic>
        <p:nvPicPr>
          <p:cNvPr id="57" name="그림 1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41995" y="1438275"/>
            <a:ext cx="2621280" cy="1212215"/>
          </a:xfrm>
          <a:prstGeom prst="roundRect"/>
          <a:solidFill>
            <a:srgbClr val="EDEDED"/>
          </a:solidFill>
        </p:spPr>
      </p:pic>
      <p:pic>
        <p:nvPicPr>
          <p:cNvPr id="59" name="그림 147" descr="C:/Users/Admin1/AppData/Roaming/PolarisOffice/ETemp/22876_12385656/fImage4636369566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76030" y="3931285"/>
            <a:ext cx="2096770" cy="1377315"/>
          </a:xfrm>
          <a:prstGeom prst="roundRect"/>
          <a:solidFill>
            <a:srgbClr val="EDEDED"/>
          </a:solidFill>
        </p:spPr>
      </p:pic>
      <p:pic>
        <p:nvPicPr>
          <p:cNvPr id="60" name="그림 150" descr="C:/Users/Admin1/AppData/Roaming/PolarisOffice/ETemp/22876_12385656/fImage86343706299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3931920"/>
            <a:ext cx="1854200" cy="13684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두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040" name="Picture " descr="C:/Users/Admin1/AppData/Roaming/PolarisOffice/ETemp/8312_7987720/fImage25041273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447165"/>
            <a:ext cx="4150995" cy="3549650"/>
          </a:xfrm>
          <a:prstGeom prst="roundRect"/>
          <a:solidFill>
            <a:srgbClr val="EDEDED"/>
          </a:solidFill>
        </p:spPr>
      </p:pic>
      <p:sp>
        <p:nvSpPr>
          <p:cNvPr id="1041" name="Rect 0"/>
          <p:cNvSpPr txBox="1">
            <a:spLocks/>
          </p:cNvSpPr>
          <p:nvPr/>
        </p:nvSpPr>
        <p:spPr>
          <a:xfrm rot="0">
            <a:off x="6817360" y="5180330"/>
            <a:ext cx="41573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러고 나서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</a:t>
            </a:r>
            <a:r>
              <a:rPr lang="ko-KR" sz="1800">
                <a:latin typeface="맑은 고딕" charset="0"/>
                <a:ea typeface="맑은 고딕" charset="0"/>
              </a:rPr>
              <a:t>주소를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입력하고</a:t>
            </a:r>
            <a:r>
              <a:rPr lang="ko-KR" sz="1800">
                <a:latin typeface="맑은 고딕" charset="0"/>
                <a:ea typeface="맑은 고딕" charset="0"/>
              </a:rPr>
              <a:t> 신규 가입을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12"/>
          <p:cNvSpPr txBox="1">
            <a:spLocks/>
          </p:cNvSpPr>
          <p:nvPr/>
        </p:nvSpPr>
        <p:spPr>
          <a:xfrm rot="0">
            <a:off x="1249045" y="5435600"/>
            <a:ext cx="41179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</a:t>
            </a:r>
            <a:r>
              <a:rPr lang="ko-KR" sz="1800">
                <a:latin typeface="맑은 고딕" charset="0"/>
                <a:ea typeface="맑은 고딕" charset="0"/>
              </a:rPr>
              <a:t>가입을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13" descr="C:/Users/Admin1/AppData/Roaming/PolarisOffice/ETemp/8312_7987720/fImage2489638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045" y="1438275"/>
            <a:ext cx="4117975" cy="37909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세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231900" y="2890520"/>
            <a:ext cx="41351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</a:t>
            </a:r>
            <a:r>
              <a:rPr lang="ko-KR" sz="1800">
                <a:latin typeface="맑은 고딕" charset="0"/>
                <a:ea typeface="맑은 고딕" charset="0"/>
              </a:rPr>
              <a:t>어플리케이션</a:t>
            </a:r>
            <a:r>
              <a:rPr lang="ko-KR" sz="1800">
                <a:latin typeface="맑은 고딕" charset="0"/>
                <a:ea typeface="맑은 고딕" charset="0"/>
              </a:rPr>
              <a:t>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 descr="C:/Users/Admin1/AppData/Roaming/PolarisOffice/ETemp/8312_7987720/fImage4657327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55420"/>
            <a:ext cx="4138295" cy="1299845"/>
          </a:xfrm>
          <a:prstGeom prst="roundRect"/>
          <a:solidFill>
            <a:srgbClr val="EDEDED"/>
          </a:solidFill>
        </p:spPr>
      </p:pic>
      <p:pic>
        <p:nvPicPr>
          <p:cNvPr id="1038" name="그림 30" descr="C:/Users/Admin1/AppData/Roaming/PolarisOffice/ETemp/8312_7987720/fImage38523276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98600"/>
            <a:ext cx="4126230" cy="3687445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6813550" y="5432425"/>
            <a:ext cx="41351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Photon 종류와 이름을 </a:t>
            </a:r>
            <a:r>
              <a:rPr lang="ko-KR" sz="1800">
                <a:latin typeface="맑은 고딕" charset="0"/>
                <a:ea typeface="맑은 고딕" charset="0"/>
              </a:rPr>
              <a:t>설정하고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작성하기를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20" descr="C:/Users/Admin1/AppData/Roaming/PolarisOffice/ETemp/8312_7987720/fImage47383401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3738245"/>
            <a:ext cx="4117975" cy="1567815"/>
          </a:xfrm>
          <a:prstGeom prst="roundRect"/>
          <a:solidFill>
            <a:srgbClr val="EDEDED"/>
          </a:solidFill>
        </p:spPr>
      </p:pic>
      <p:sp>
        <p:nvSpPr>
          <p:cNvPr id="1041" name="텍스트 상자 23"/>
          <p:cNvSpPr txBox="1">
            <a:spLocks/>
          </p:cNvSpPr>
          <p:nvPr/>
        </p:nvSpPr>
        <p:spPr>
          <a:xfrm rot="0">
            <a:off x="1223645" y="5451475"/>
            <a:ext cx="41433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서버는 하나의 서버에 여러 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접속하는 구조입니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네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0" name="Rect 0"/>
          <p:cNvSpPr txBox="1">
            <a:spLocks/>
          </p:cNvSpPr>
          <p:nvPr/>
        </p:nvSpPr>
        <p:spPr>
          <a:xfrm rot="0">
            <a:off x="1231900" y="4366895"/>
            <a:ext cx="413067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</a:t>
            </a:r>
            <a:r>
              <a:rPr sz="1800">
                <a:latin typeface="맑은 고딕" charset="0"/>
                <a:ea typeface="맑은 고딕" charset="0"/>
              </a:rPr>
              <a:t>Store를</a:t>
            </a:r>
            <a:r>
              <a:rPr sz="1800">
                <a:latin typeface="맑은 고딕" charset="0"/>
                <a:ea typeface="맑은 고딕" charset="0"/>
              </a:rPr>
              <a:t>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</a:t>
            </a:r>
            <a:r>
              <a:rPr sz="1800">
                <a:latin typeface="맑은 고딕" charset="0"/>
                <a:ea typeface="맑은 고딕" charset="0"/>
              </a:rPr>
              <a:t> Asset Store에서 PUN 2를 </a:t>
            </a:r>
            <a:r>
              <a:rPr sz="1800">
                <a:latin typeface="맑은 고딕" charset="0"/>
                <a:ea typeface="맑은 고딕" charset="0"/>
              </a:rPr>
              <a:t>검색하고</a:t>
            </a:r>
            <a:r>
              <a:rPr sz="1800">
                <a:latin typeface="맑은 고딕" charset="0"/>
                <a:ea typeface="맑은 고딕" charset="0"/>
              </a:rPr>
              <a:t>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Picture " descr="C:/Users/Admin1/AppData/Roaming/PolarisOffice/ETemp/18760_13295280/fImage1104816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1991360" cy="2765425"/>
          </a:xfrm>
          <a:prstGeom prst="roundRect"/>
          <a:solidFill>
            <a:srgbClr val="EDEDED"/>
          </a:solidFill>
        </p:spPr>
      </p:pic>
      <p:pic>
        <p:nvPicPr>
          <p:cNvPr id="1042" name="Picture " descr="C:/Users/Admin1/AppData/Roaming/PolarisOffice/ETemp/18760_13295280/fImage44012171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37560" y="1447165"/>
            <a:ext cx="2030095" cy="2765425"/>
          </a:xfrm>
          <a:prstGeom prst="rect"/>
          <a:noFill/>
        </p:spPr>
      </p:pic>
      <p:pic>
        <p:nvPicPr>
          <p:cNvPr id="1043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867785"/>
          </a:xfrm>
          <a:prstGeom prst="roundRect"/>
          <a:solidFill>
            <a:srgbClr val="EDEDED"/>
          </a:solidFill>
        </p:spPr>
      </p:pic>
      <p:sp>
        <p:nvSpPr>
          <p:cNvPr id="1044" name="텍스트 상자 25"/>
          <p:cNvSpPr txBox="1">
            <a:spLocks/>
          </p:cNvSpPr>
          <p:nvPr/>
        </p:nvSpPr>
        <p:spPr>
          <a:xfrm rot="0">
            <a:off x="6820535" y="5469255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음으로 PUN 2 - FREE 에셋을 </a:t>
            </a:r>
            <a:r>
              <a:rPr lang="ko-KR" sz="1800">
                <a:latin typeface="맑은 고딕" charset="0"/>
                <a:ea typeface="맑은 고딕" charset="0"/>
              </a:rPr>
              <a:t>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다섯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1230630" y="5365750"/>
            <a:ext cx="41281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그러고 나서 PUN 2 - FREE에 있는 </a:t>
            </a:r>
            <a:r>
              <a:rPr lang="ko-KR" sz="1800">
                <a:latin typeface="맑은 고딕" charset="0"/>
                <a:ea typeface="맑은 고딕" charset="0"/>
              </a:rPr>
              <a:t>파일을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내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프로젝트에</a:t>
            </a:r>
            <a:r>
              <a:rPr lang="ko-KR" sz="1800">
                <a:latin typeface="맑은 고딕" charset="0"/>
                <a:ea typeface="맑은 고딕" charset="0"/>
              </a:rPr>
              <a:t>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 descr="C:/Users/Admin1/AppData/Roaming/PolarisOffice/ETemp/8312_7987720/fImage43636266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55420"/>
            <a:ext cx="4117975" cy="3747770"/>
          </a:xfrm>
          <a:prstGeom prst="rect"/>
          <a:noFill/>
        </p:spPr>
      </p:pic>
      <p:pic>
        <p:nvPicPr>
          <p:cNvPr id="1048" name="그림 26" descr="C:/Users/Admin1/AppData/Roaming/PolarisOffice/ETemp/8312_7987720/fImage234723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497580"/>
          </a:xfrm>
          <a:prstGeom prst="rect"/>
          <a:noFill/>
        </p:spPr>
      </p:pic>
      <p:sp>
        <p:nvSpPr>
          <p:cNvPr id="1049" name="텍스트 상자 27"/>
          <p:cNvSpPr txBox="1">
            <a:spLocks/>
          </p:cNvSpPr>
          <p:nvPr/>
        </p:nvSpPr>
        <p:spPr>
          <a:xfrm rot="0">
            <a:off x="6825615" y="5093335"/>
            <a:ext cx="41319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Window에서 Photon </a:t>
            </a:r>
            <a:r>
              <a:rPr lang="ko-KR" sz="1800">
                <a:latin typeface="맑은 고딕" charset="0"/>
                <a:ea typeface="맑은 고딕" charset="0"/>
              </a:rPr>
              <a:t>Unity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Networking을</a:t>
            </a:r>
            <a:r>
              <a:rPr lang="ko-KR" sz="1800">
                <a:latin typeface="맑은 고딕" charset="0"/>
                <a:ea typeface="맑은 고딕" charset="0"/>
              </a:rPr>
              <a:t> 선택한 다음 Highlight </a:t>
            </a:r>
            <a:r>
              <a:rPr lang="ko-KR" sz="1800">
                <a:latin typeface="맑은 고딕" charset="0"/>
                <a:ea typeface="맑은 고딕" charset="0"/>
              </a:rPr>
              <a:t>Server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Settings를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22445" y="384810"/>
            <a:ext cx="35369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여섯</a:t>
            </a:r>
            <a:r>
              <a:rPr lang="ko-KR"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49045" y="517906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그러므로</a:t>
            </a:r>
            <a:r>
              <a:rPr lang="ko-KR" sz="1800">
                <a:latin typeface="맑은 고딕" charset="0"/>
                <a:ea typeface="맑은 고딕" charset="0"/>
              </a:rPr>
              <a:t> 전 세계적으로 지역이 </a:t>
            </a:r>
            <a:r>
              <a:rPr lang="ko-KR" sz="1800">
                <a:latin typeface="맑은 고딕" charset="0"/>
                <a:ea typeface="맑은 고딕" charset="0"/>
              </a:rPr>
              <a:t>분리되어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있어</a:t>
            </a:r>
            <a:r>
              <a:rPr lang="ko-KR" sz="1800">
                <a:latin typeface="맑은 고딕" charset="0"/>
                <a:ea typeface="맑은 고딕" charset="0"/>
              </a:rPr>
              <a:t> Ping을 측정하여 </a:t>
            </a:r>
            <a:r>
              <a:rPr lang="ko-KR" sz="1800">
                <a:latin typeface="맑은 고딕" charset="0"/>
                <a:ea typeface="맑은 고딕" charset="0"/>
              </a:rPr>
              <a:t>가장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적합한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지역으로</a:t>
            </a:r>
            <a:r>
              <a:rPr lang="ko-KR" sz="1800">
                <a:latin typeface="맑은 고딕" charset="0"/>
                <a:ea typeface="맑은 고딕" charset="0"/>
              </a:rPr>
              <a:t>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 descr="C:/Users/Admin1/AppData/Roaming/PolarisOffice/ETemp/8312_7987720/fImage36554823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6505" y="2670175"/>
            <a:ext cx="2242820" cy="2171065"/>
          </a:xfrm>
          <a:prstGeom prst="rect"/>
          <a:noFill/>
        </p:spPr>
      </p:pic>
      <p:pic>
        <p:nvPicPr>
          <p:cNvPr id="27" name="그림 4" descr="C:/Users/Admin1/AppData/Roaming/PolarisOffice/ETemp/8312_7987720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1720" y="2626360"/>
            <a:ext cx="1554480" cy="655955"/>
          </a:xfrm>
          <a:prstGeom prst="rect"/>
          <a:noFill/>
        </p:spPr>
      </p:pic>
      <p:pic>
        <p:nvPicPr>
          <p:cNvPr id="28" name="그림 5" descr="C:/Users/Admin1/AppData/Roaming/PolarisOffice/ETemp/8312_7987720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4895" y="3428365"/>
            <a:ext cx="1559560" cy="657225"/>
          </a:xfrm>
          <a:prstGeom prst="rect"/>
          <a:noFill/>
        </p:spPr>
      </p:pic>
      <p:pic>
        <p:nvPicPr>
          <p:cNvPr id="29" name="그림 6" descr="C:/Users/Admin1/AppData/Roaming/PolarisOffice/ETemp/8312_7987720/fImage92173240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26485" y="4232910"/>
            <a:ext cx="1499235" cy="657225"/>
          </a:xfrm>
          <a:prstGeom prst="rect"/>
          <a:noFill/>
        </p:spPr>
      </p:pic>
      <p:sp>
        <p:nvSpPr>
          <p:cNvPr id="33" name="텍스트 상자 29"/>
          <p:cNvSpPr txBox="1">
            <a:spLocks/>
          </p:cNvSpPr>
          <p:nvPr/>
        </p:nvSpPr>
        <p:spPr>
          <a:xfrm rot="0">
            <a:off x="1249045" y="146050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멀리 떨어진 플레이어와 </a:t>
            </a:r>
            <a:r>
              <a:rPr lang="ko-KR" sz="1800">
                <a:latin typeface="맑은 고딕" charset="0"/>
                <a:ea typeface="맑은 고딕" charset="0"/>
              </a:rPr>
              <a:t>연결이</a:t>
            </a:r>
            <a:r>
              <a:rPr lang="ko-KR" sz="1800">
                <a:latin typeface="맑은 고딕" charset="0"/>
                <a:ea typeface="맑은 고딕" charset="0"/>
              </a:rPr>
              <a:t> 좋지 않은 것을 방지하기 위해 </a:t>
            </a:r>
            <a:r>
              <a:rPr lang="ko-KR" sz="1800">
                <a:latin typeface="맑은 고딕" charset="0"/>
                <a:ea typeface="맑은 고딕" charset="0"/>
              </a:rPr>
              <a:t>지역이</a:t>
            </a:r>
            <a:r>
              <a:rPr lang="ko-KR" sz="1800">
                <a:latin typeface="맑은 고딕" charset="0"/>
                <a:ea typeface="맑은 고딕" charset="0"/>
              </a:rPr>
              <a:t>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0"/>
          <p:cNvSpPr txBox="1">
            <a:spLocks/>
          </p:cNvSpPr>
          <p:nvPr/>
        </p:nvSpPr>
        <p:spPr>
          <a:xfrm rot="0">
            <a:off x="6822440" y="5149215"/>
            <a:ext cx="41351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App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Id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Pun에</a:t>
            </a:r>
            <a:r>
              <a:rPr lang="ko-KR" sz="1800">
                <a:latin typeface="맑은 고딕" charset="0"/>
                <a:ea typeface="맑은 고딕" charset="0"/>
              </a:rPr>
              <a:t> 자신의 Pun App ID를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31" descr="C:/Users/Admin1/AppData/Roaming/PolarisOffice/ETemp/8312_7987720/fImage2232628941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64310"/>
            <a:ext cx="4117975" cy="1318260"/>
          </a:xfrm>
          <a:prstGeom prst="roundRect"/>
          <a:solidFill>
            <a:srgbClr val="EDEDED"/>
          </a:solidFill>
        </p:spPr>
      </p:pic>
      <p:pic>
        <p:nvPicPr>
          <p:cNvPr id="36" name="그림 32" descr="C:/Users/Admin1/AppData/Roaming/PolarisOffice/ETemp/8312_7987720/fImage848532908467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2973705"/>
            <a:ext cx="4117975" cy="20739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h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o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ton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Structure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40790" y="514350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여러 명의 클라이언트가 </a:t>
            </a:r>
            <a:r>
              <a:rPr lang="ko-KR" sz="1800">
                <a:latin typeface="맑은 고딕" charset="0"/>
                <a:ea typeface="맑은 고딕" charset="0"/>
              </a:rPr>
              <a:t>접속하는</a:t>
            </a:r>
            <a:r>
              <a:rPr lang="ko-KR" sz="1800">
                <a:latin typeface="맑은 고딕" charset="0"/>
                <a:ea typeface="맑은 고딕" charset="0"/>
              </a:rPr>
              <a:t> 경우 서로 다른 APP ID로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6" name="텍스트 상자 33"/>
          <p:cNvSpPr txBox="1">
            <a:spLocks/>
          </p:cNvSpPr>
          <p:nvPr/>
        </p:nvSpPr>
        <p:spPr>
          <a:xfrm rot="0">
            <a:off x="6822440" y="4027805"/>
            <a:ext cx="4126230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접속했을 때 앱 ID와 게임 </a:t>
            </a:r>
            <a:r>
              <a:rPr lang="ko-KR" sz="1800">
                <a:latin typeface="맑은 고딕" charset="0"/>
                <a:ea typeface="맑은 고딕" charset="0"/>
              </a:rPr>
              <a:t>버전을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넘겨주고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</a:t>
            </a:r>
            <a:r>
              <a:rPr lang="ko-KR" sz="1800">
                <a:latin typeface="맑은 고딕" charset="0"/>
                <a:ea typeface="맑은 고딕" charset="0"/>
              </a:rPr>
              <a:t>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</a:t>
            </a:r>
            <a:r>
              <a:rPr lang="ko-KR" sz="1800">
                <a:latin typeface="맑은 고딕" charset="0"/>
                <a:ea typeface="맑은 고딕" charset="0"/>
              </a:rPr>
              <a:t> 정보가 확인되면 인증 정보를 </a:t>
            </a:r>
            <a:r>
              <a:rPr lang="ko-KR" sz="1800">
                <a:latin typeface="맑은 고딕" charset="0"/>
                <a:ea typeface="맑은 고딕" charset="0"/>
              </a:rPr>
              <a:t>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 </a:t>
            </a:r>
            <a:r>
              <a:rPr lang="ko-KR" sz="1800">
                <a:latin typeface="맑은 고딕" charset="0"/>
                <a:ea typeface="맑은 고딕" charset="0"/>
              </a:rPr>
              <a:t>마스터</a:t>
            </a:r>
            <a:r>
              <a:rPr lang="ko-KR" sz="1800">
                <a:latin typeface="맑은 고딕" charset="0"/>
                <a:ea typeface="맑은 고딕" charset="0"/>
              </a:rPr>
              <a:t>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7" name="그림 3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60205" y="2506345"/>
            <a:ext cx="1692275" cy="1145540"/>
          </a:xfrm>
          <a:prstGeom prst="rect"/>
          <a:noFill/>
        </p:spPr>
      </p:pic>
      <p:pic>
        <p:nvPicPr>
          <p:cNvPr id="1158" name="그림 35" descr="C:/Users/Admin1/AppData/Roaming/PolarisOffice/ETemp/18760_13295280/fImage5918822621478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2409825"/>
            <a:ext cx="1818640" cy="1353185"/>
          </a:xfrm>
          <a:prstGeom prst="rect"/>
          <a:noFill/>
        </p:spPr>
      </p:pic>
      <p:sp>
        <p:nvSpPr>
          <p:cNvPr id="1159" name="도형 36"/>
          <p:cNvSpPr>
            <a:spLocks/>
          </p:cNvSpPr>
          <p:nvPr/>
        </p:nvSpPr>
        <p:spPr>
          <a:xfrm rot="0">
            <a:off x="8763000" y="2911475"/>
            <a:ext cx="420370" cy="3365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1" name="텍스트 상자 38"/>
          <p:cNvSpPr txBox="1">
            <a:spLocks/>
          </p:cNvSpPr>
          <p:nvPr/>
        </p:nvSpPr>
        <p:spPr>
          <a:xfrm rot="0">
            <a:off x="6822440" y="1412240"/>
            <a:ext cx="41262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서버로 처음 접속했을 </a:t>
            </a:r>
            <a:r>
              <a:rPr lang="ko-KR" sz="1800">
                <a:latin typeface="맑은 고딕" charset="0"/>
                <a:ea typeface="맑은 고딕" charset="0"/>
              </a:rPr>
              <a:t>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40" descr="C:/Users/Admin1/AppData/Roaming/PolarisOffice/ETemp/18760_13295280/fImage740134186500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7615" y="2312035"/>
            <a:ext cx="4138930" cy="2587625"/>
          </a:xfrm>
          <a:prstGeom prst="roundRect"/>
          <a:solidFill>
            <a:srgbClr val="EDEDED"/>
          </a:solidFill>
        </p:spPr>
      </p:pic>
      <p:sp>
        <p:nvSpPr>
          <p:cNvPr id="1163" name="텍스트 상자 97"/>
          <p:cNvSpPr txBox="1">
            <a:spLocks/>
          </p:cNvSpPr>
          <p:nvPr/>
        </p:nvSpPr>
        <p:spPr>
          <a:xfrm rot="0">
            <a:off x="1238250" y="1397000"/>
            <a:ext cx="41357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서버의 경우 전용 서버와 </a:t>
            </a:r>
            <a:r>
              <a:rPr lang="ko-KR" sz="1800">
                <a:latin typeface="맑은 고딕" charset="0"/>
                <a:ea typeface="맑은 고딕" charset="0"/>
              </a:rPr>
              <a:t>리슨 </a:t>
            </a:r>
            <a:r>
              <a:rPr lang="ko-KR" sz="1800">
                <a:latin typeface="맑은 고딕" charset="0"/>
                <a:ea typeface="맑은 고딕" charset="0"/>
              </a:rPr>
              <a:t>서버의</a:t>
            </a:r>
            <a:r>
              <a:rPr lang="ko-KR" sz="1800">
                <a:latin typeface="맑은 고딕" charset="0"/>
                <a:ea typeface="맑은 고딕" charset="0"/>
              </a:rPr>
              <a:t> 기능을 동시에 지원합니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4"/>
          <p:cNvSpPr txBox="1">
            <a:spLocks/>
          </p:cNvSpPr>
          <p:nvPr/>
        </p:nvSpPr>
        <p:spPr>
          <a:xfrm rot="0">
            <a:off x="1229995" y="5140960"/>
            <a:ext cx="41471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C# Script를 생성하고 </a:t>
            </a:r>
            <a:r>
              <a:rPr sz="1800">
                <a:latin typeface="맑은 고딕" charset="0"/>
                <a:ea typeface="맑은 고딕" charset="0"/>
              </a:rPr>
              <a:t>NotificationManager라는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이름으로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45" descr="C:/Users/Admin1/AppData/Roaming/PolarisOffice/ETemp/18760_13295280/fImage2121433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18965" y="2609215"/>
            <a:ext cx="967105" cy="1113790"/>
          </a:xfrm>
          <a:prstGeom prst="roundRect"/>
          <a:solidFill>
            <a:srgbClr val="EDEDED"/>
          </a:solidFill>
        </p:spPr>
      </p:pic>
      <p:pic>
        <p:nvPicPr>
          <p:cNvPr id="4" name="그림 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843530" cy="3498215"/>
          </a:xfrm>
          <a:prstGeom prst="roundRect"/>
          <a:solidFill>
            <a:srgbClr val="EDEDED"/>
          </a:solidFill>
        </p:spPr>
      </p:pic>
      <p:sp>
        <p:nvSpPr>
          <p:cNvPr id="5" name="텍스트 상자 47"/>
          <p:cNvSpPr txBox="1">
            <a:spLocks/>
          </p:cNvSpPr>
          <p:nvPr/>
        </p:nvSpPr>
        <p:spPr>
          <a:xfrm rot="0">
            <a:off x="6823075" y="274002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NotificationManager </a:t>
            </a:r>
            <a:r>
              <a:rPr sz="1800">
                <a:latin typeface="맑은 고딕" charset="0"/>
                <a:ea typeface="맑은 고딕" charset="0"/>
              </a:rPr>
              <a:t>스크립트에서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변수를 2개 </a:t>
            </a:r>
            <a:r>
              <a:rPr sz="1800">
                <a:latin typeface="맑은 고딕" charset="0"/>
                <a:ea typeface="맑은 고딕" charset="0"/>
              </a:rPr>
              <a:t>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4505" y="3841750"/>
            <a:ext cx="4124325" cy="1198880"/>
          </a:xfrm>
          <a:prstGeom prst="roundRect"/>
          <a:solidFill>
            <a:srgbClr val="EDEDED"/>
          </a:solidFill>
        </p:spPr>
      </p:pic>
      <p:sp>
        <p:nvSpPr>
          <p:cNvPr id="7" name="텍스트 상자 49"/>
          <p:cNvSpPr txBox="1">
            <a:spLocks/>
          </p:cNvSpPr>
          <p:nvPr/>
        </p:nvSpPr>
        <p:spPr>
          <a:xfrm rot="0">
            <a:off x="6826250" y="5147310"/>
            <a:ext cx="41313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Close( ) 함수를 </a:t>
            </a:r>
            <a:r>
              <a:rPr sz="1800">
                <a:latin typeface="맑은 고딕" charset="0"/>
                <a:ea typeface="맑은 고딕" charset="0"/>
              </a:rPr>
              <a:t>선언한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게임</a:t>
            </a:r>
            <a:r>
              <a:rPr sz="1800">
                <a:latin typeface="맑은 고딕" charset="0"/>
                <a:ea typeface="맑은 고딕" charset="0"/>
              </a:rPr>
              <a:t> 오브젝트를 </a:t>
            </a:r>
            <a:r>
              <a:rPr sz="1800">
                <a:latin typeface="맑은 고딕" charset="0"/>
                <a:ea typeface="맑은 고딕" charset="0"/>
              </a:rPr>
              <a:t>삭제하도록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5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38275"/>
            <a:ext cx="4144010" cy="1172845"/>
          </a:xfrm>
          <a:prstGeom prst="roundRect"/>
          <a:solidFill>
            <a:srgbClr val="EDEDED"/>
          </a:solidFill>
        </p:spPr>
      </p:pic>
      <p:sp>
        <p:nvSpPr>
          <p:cNvPr id="9" name="텍스트 상자 52"/>
          <p:cNvSpPr txBox="1">
            <a:spLocks/>
          </p:cNvSpPr>
          <p:nvPr/>
        </p:nvSpPr>
        <p:spPr>
          <a:xfrm rot="0">
            <a:off x="4334510" y="313055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일</a:t>
            </a:r>
            <a:r>
              <a:rPr lang="ko-KR" sz="2500" b="1">
                <a:latin typeface="나눔바른고딕" charset="0"/>
                <a:ea typeface="나눔바른고딕" charset="0"/>
              </a:rPr>
              <a:t>곱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4"/>
          <p:cNvSpPr txBox="1">
            <a:spLocks/>
          </p:cNvSpPr>
          <p:nvPr/>
        </p:nvSpPr>
        <p:spPr>
          <a:xfrm rot="0">
            <a:off x="4334510" y="313055"/>
            <a:ext cx="3522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여</a:t>
            </a:r>
            <a:r>
              <a:rPr lang="ko-KR" sz="2500" b="1">
                <a:latin typeface="나눔바른고딕" charset="0"/>
                <a:ea typeface="나눔바른고딕" charset="0"/>
              </a:rPr>
              <a:t>덟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5"/>
          <p:cNvSpPr txBox="1">
            <a:spLocks/>
          </p:cNvSpPr>
          <p:nvPr/>
        </p:nvSpPr>
        <p:spPr>
          <a:xfrm rot="0">
            <a:off x="1229995" y="3823335"/>
            <a:ext cx="4137660" cy="2339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NotificationWindow(string, </a:t>
            </a:r>
            <a:r>
              <a:rPr sz="1800">
                <a:latin typeface="맑은 고딕" charset="0"/>
                <a:ea typeface="맑은 고딕" charset="0"/>
              </a:rPr>
              <a:t>string)</a:t>
            </a:r>
            <a:r>
              <a:rPr sz="1800">
                <a:latin typeface="맑은 고딕" charset="0"/>
                <a:ea typeface="맑은 고딕" charset="0"/>
              </a:rPr>
              <a:t> 함수를 선언하고 Resources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있는 Notifiaction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NotifiactionManager의 속성을 </a:t>
            </a:r>
            <a:r>
              <a:rPr sz="1800">
                <a:latin typeface="맑은 고딕" charset="0"/>
                <a:ea typeface="맑은 고딕" charset="0"/>
              </a:rPr>
              <a:t>가져온</a:t>
            </a:r>
            <a:r>
              <a:rPr sz="1800">
                <a:latin typeface="맑은 고딕" charset="0"/>
                <a:ea typeface="맑은 고딕" charset="0"/>
              </a:rPr>
              <a:t> 다음 속성의 내용에 </a:t>
            </a:r>
            <a:r>
              <a:rPr sz="1800">
                <a:latin typeface="맑은 고딕" charset="0"/>
                <a:ea typeface="맑은 고딕" charset="0"/>
              </a:rPr>
              <a:t>매개변수를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4144645" cy="2249170"/>
          </a:xfrm>
          <a:prstGeom prst="roundRect"/>
          <a:solidFill>
            <a:srgbClr val="EDEDED"/>
          </a:solidFill>
        </p:spPr>
      </p:pic>
      <p:pic>
        <p:nvPicPr>
          <p:cNvPr id="5" name="그림 1" descr="C:/Users/Admin1/AppData/Roaming/PolarisOffice/ETemp/18760_13295280/fImage2351213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0695" y="1438275"/>
            <a:ext cx="2660650" cy="2493645"/>
          </a:xfrm>
          <a:prstGeom prst="roundRect"/>
          <a:solidFill>
            <a:srgbClr val="EDEDED"/>
          </a:solidFill>
        </p:spPr>
      </p:pic>
      <p:pic>
        <p:nvPicPr>
          <p:cNvPr id="6" name="그림 4" descr="C:/Users/Admin1/AppData/Roaming/PolarisOffice/ETemp/18760_13295280/fImage4728132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72320" y="1546225"/>
            <a:ext cx="1282065" cy="1363980"/>
          </a:xfrm>
          <a:prstGeom prst="roundRect"/>
          <a:solidFill>
            <a:srgbClr val="EDEDED"/>
          </a:solidFill>
        </p:spPr>
      </p:pic>
      <p:sp>
        <p:nvSpPr>
          <p:cNvPr id="7" name="텍스트 상자 7"/>
          <p:cNvSpPr txBox="1">
            <a:spLocks/>
          </p:cNvSpPr>
          <p:nvPr/>
        </p:nvSpPr>
        <p:spPr>
          <a:xfrm rot="0">
            <a:off x="6831330" y="4104005"/>
            <a:ext cx="412305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UI에서 Canvas를 </a:t>
            </a:r>
            <a:r>
              <a:rPr sz="1800">
                <a:latin typeface="맑은 고딕" charset="0"/>
                <a:ea typeface="맑은 고딕" charset="0"/>
              </a:rPr>
              <a:t>생성하</a:t>
            </a:r>
            <a:r>
              <a:rPr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Window라는 </a:t>
            </a:r>
            <a:r>
              <a:rPr sz="1800">
                <a:latin typeface="맑은 고딕" charset="0"/>
                <a:ea typeface="맑은 고딕" charset="0"/>
              </a:rPr>
              <a:t>이름으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NotificationManager </a:t>
            </a:r>
            <a:r>
              <a:rPr sz="1800">
                <a:latin typeface="맑은 고딕" charset="0"/>
                <a:ea typeface="맑은 고딕" charset="0"/>
              </a:rPr>
              <a:t>스크립</a:t>
            </a:r>
            <a:r>
              <a:rPr lang="ko-KR" sz="1800">
                <a:latin typeface="맑은 고딕" charset="0"/>
                <a:ea typeface="맑은 고딕" charset="0"/>
              </a:rPr>
              <a:t>트</a:t>
            </a:r>
            <a:r>
              <a:rPr sz="1800">
                <a:latin typeface="맑은 고딕" charset="0"/>
                <a:ea typeface="맑은 고딕" charset="0"/>
              </a:rPr>
              <a:t>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12" descr="C:/Users/Admin1/AppData/Roaming/PolarisOffice/ETemp/18760_13295280/fImage2121433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49815" y="3186430"/>
            <a:ext cx="727710" cy="745490"/>
          </a:xfrm>
          <a:prstGeom prst="roundRect"/>
          <a:solidFill>
            <a:srgbClr val="EDEDED"/>
          </a:solidFill>
        </p:spPr>
      </p:pic>
      <p:cxnSp>
        <p:nvCxnSpPr>
          <p:cNvPr id="9" name="도형 113"/>
          <p:cNvCxnSpPr>
            <a:stCxn id="8" idx="0"/>
            <a:endCxn id="6" idx="2"/>
          </p:cNvCxnSpPr>
          <p:nvPr/>
        </p:nvCxnSpPr>
        <p:spPr>
          <a:xfrm rot="0" flipV="1">
            <a:off x="10313035" y="2909570"/>
            <a:ext cx="635" cy="2774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17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9.104.151.49087</cp:version>
  <dcterms:modified xsi:type="dcterms:W3CDTF">2020-11-06T09:17:06Z</dcterms:modified>
</cp:coreProperties>
</file>